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96cf05a7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96cf05a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9e1597d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89e1597d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89e1597d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89e1597d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89e1597d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89e1597d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89e1597d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89e1597d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89e1597d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89e1597d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89e1597d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89e1597d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89e1597d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89e1597d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89e1597d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89e1597d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gif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819325" y="9535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marcher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11188" y="18871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explication en 5 étapes !!!!!!!!!!!!!!!!!!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300" y="1602513"/>
            <a:ext cx="2201386" cy="16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625" y="2414813"/>
            <a:ext cx="2109021" cy="251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72413"/>
            <a:ext cx="2518687" cy="251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 vous pouvez désormais marcher !</a:t>
            </a:r>
            <a:endParaRPr/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: moi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50" y="2761450"/>
            <a:ext cx="1753750" cy="2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232675" y="7095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</a:t>
            </a:r>
            <a:r>
              <a:rPr lang="fr"/>
              <a:t>Se pencher légèrement vers l’avant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50" y="2225347"/>
            <a:ext cx="3286489" cy="261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050" y="1990425"/>
            <a:ext cx="1940807" cy="29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1161725" y="17792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deux !!! (technique)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ctrTitle"/>
          </p:nvPr>
        </p:nvSpPr>
        <p:spPr>
          <a:xfrm>
            <a:off x="819325" y="9535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Avancez votre jambe et posez-la devant vous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350163" y="40119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 ça  -&gt;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100" y="1873100"/>
            <a:ext cx="3947600" cy="29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1701681">
            <a:off x="3333322" y="3563797"/>
            <a:ext cx="826052" cy="132928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819325" y="9535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3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50163" y="40119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Pousser avec le pied arrière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00" y="1747197"/>
            <a:ext cx="3404205" cy="19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 rot="-1813834">
            <a:off x="3392867" y="3566345"/>
            <a:ext cx="1387143" cy="40869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 rot="-1087116">
            <a:off x="3595291" y="3621255"/>
            <a:ext cx="3092755" cy="4087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75" y="1614310"/>
            <a:ext cx="3043891" cy="191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>
            <a:off x="819325" y="9535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recommencer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88" y="1837397"/>
            <a:ext cx="2859866" cy="304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050" y="2263625"/>
            <a:ext cx="2584925" cy="19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ctrTitle"/>
          </p:nvPr>
        </p:nvSpPr>
        <p:spPr>
          <a:xfrm>
            <a:off x="819325" y="9535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savez maintenant marcher!!!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2522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ctrTitle"/>
          </p:nvPr>
        </p:nvSpPr>
        <p:spPr>
          <a:xfrm>
            <a:off x="155475" y="866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Attention des erruers à éeviter :o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2179625" y="4202350"/>
            <a:ext cx="44748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Marcher en arrière (ridicule et dangereux) (on voit r)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525" y="1325497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675" y="3331722"/>
            <a:ext cx="2286675" cy="168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>
            <a:off x="-55825" y="371550"/>
            <a:ext cx="82221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erreur : marcher sans faire attention (danger!)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950" y="1235025"/>
            <a:ext cx="3357925" cy="33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